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3"/>
  </p:notesMasterIdLst>
  <p:sldIdLst>
    <p:sldId id="256" r:id="rId2"/>
  </p:sldIdLst>
  <p:sldSz cx="28803600" cy="51206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1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80" autoAdjust="0"/>
    <p:restoredTop sz="94660"/>
  </p:normalViewPr>
  <p:slideViewPr>
    <p:cSldViewPr snapToGrid="0">
      <p:cViewPr varScale="1">
        <p:scale>
          <a:sx n="15" d="100"/>
          <a:sy n="15" d="100"/>
        </p:scale>
        <p:origin x="52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6" d="100"/>
          <a:sy n="86" d="100"/>
        </p:scale>
        <p:origin x="386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3B9C21-0BBC-4F39-BF41-303E502C936B}" type="datetimeFigureOut">
              <a:rPr lang="ko-KR" altLang="en-US" smtClean="0"/>
              <a:t>2025-06-10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2C3F38-B755-474F-8A89-059C4A1575D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57319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27604" rtl="0" eaLnBrk="1" latinLnBrk="1" hangingPunct="1">
      <a:defRPr sz="4758" kern="1200">
        <a:solidFill>
          <a:schemeClr val="tx1"/>
        </a:solidFill>
        <a:latin typeface="+mn-lt"/>
        <a:ea typeface="+mn-ea"/>
        <a:cs typeface="+mn-cs"/>
      </a:defRPr>
    </a:lvl1pPr>
    <a:lvl2pPr marL="1813805" algn="l" defTabSz="3627604" rtl="0" eaLnBrk="1" latinLnBrk="1" hangingPunct="1">
      <a:defRPr sz="4758" kern="1200">
        <a:solidFill>
          <a:schemeClr val="tx1"/>
        </a:solidFill>
        <a:latin typeface="+mn-lt"/>
        <a:ea typeface="+mn-ea"/>
        <a:cs typeface="+mn-cs"/>
      </a:defRPr>
    </a:lvl2pPr>
    <a:lvl3pPr marL="3627604" algn="l" defTabSz="3627604" rtl="0" eaLnBrk="1" latinLnBrk="1" hangingPunct="1">
      <a:defRPr sz="4758" kern="1200">
        <a:solidFill>
          <a:schemeClr val="tx1"/>
        </a:solidFill>
        <a:latin typeface="+mn-lt"/>
        <a:ea typeface="+mn-ea"/>
        <a:cs typeface="+mn-cs"/>
      </a:defRPr>
    </a:lvl3pPr>
    <a:lvl4pPr marL="5441409" algn="l" defTabSz="3627604" rtl="0" eaLnBrk="1" latinLnBrk="1" hangingPunct="1">
      <a:defRPr sz="4758" kern="1200">
        <a:solidFill>
          <a:schemeClr val="tx1"/>
        </a:solidFill>
        <a:latin typeface="+mn-lt"/>
        <a:ea typeface="+mn-ea"/>
        <a:cs typeface="+mn-cs"/>
      </a:defRPr>
    </a:lvl4pPr>
    <a:lvl5pPr marL="7255214" algn="l" defTabSz="3627604" rtl="0" eaLnBrk="1" latinLnBrk="1" hangingPunct="1">
      <a:defRPr sz="4758" kern="1200">
        <a:solidFill>
          <a:schemeClr val="tx1"/>
        </a:solidFill>
        <a:latin typeface="+mn-lt"/>
        <a:ea typeface="+mn-ea"/>
        <a:cs typeface="+mn-cs"/>
      </a:defRPr>
    </a:lvl5pPr>
    <a:lvl6pPr marL="9069013" algn="l" defTabSz="3627604" rtl="0" eaLnBrk="1" latinLnBrk="1" hangingPunct="1">
      <a:defRPr sz="4758" kern="1200">
        <a:solidFill>
          <a:schemeClr val="tx1"/>
        </a:solidFill>
        <a:latin typeface="+mn-lt"/>
        <a:ea typeface="+mn-ea"/>
        <a:cs typeface="+mn-cs"/>
      </a:defRPr>
    </a:lvl6pPr>
    <a:lvl7pPr marL="10882818" algn="l" defTabSz="3627604" rtl="0" eaLnBrk="1" latinLnBrk="1" hangingPunct="1">
      <a:defRPr sz="4758" kern="1200">
        <a:solidFill>
          <a:schemeClr val="tx1"/>
        </a:solidFill>
        <a:latin typeface="+mn-lt"/>
        <a:ea typeface="+mn-ea"/>
        <a:cs typeface="+mn-cs"/>
      </a:defRPr>
    </a:lvl7pPr>
    <a:lvl8pPr marL="12696623" algn="l" defTabSz="3627604" rtl="0" eaLnBrk="1" latinLnBrk="1" hangingPunct="1">
      <a:defRPr sz="4758" kern="1200">
        <a:solidFill>
          <a:schemeClr val="tx1"/>
        </a:solidFill>
        <a:latin typeface="+mn-lt"/>
        <a:ea typeface="+mn-ea"/>
        <a:cs typeface="+mn-cs"/>
      </a:defRPr>
    </a:lvl8pPr>
    <a:lvl9pPr marL="14510427" algn="l" defTabSz="3627604" rtl="0" eaLnBrk="1" latinLnBrk="1" hangingPunct="1">
      <a:defRPr sz="475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png"/><Relationship Id="rId7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Relationship Id="rId9" Type="http://schemas.openxmlformats.org/officeDocument/2006/relationships/image" Target="../media/image8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60270" y="8380311"/>
            <a:ext cx="24483060" cy="17827413"/>
          </a:xfrm>
        </p:spPr>
        <p:txBody>
          <a:bodyPr anchor="b"/>
          <a:lstStyle>
            <a:lvl1pPr algn="ctr">
              <a:defRPr sz="189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00450" y="26895217"/>
            <a:ext cx="21602700" cy="12363023"/>
          </a:xfrm>
        </p:spPr>
        <p:txBody>
          <a:bodyPr/>
          <a:lstStyle>
            <a:lvl1pPr marL="0" indent="0" algn="ctr">
              <a:buNone/>
              <a:defRPr sz="7560"/>
            </a:lvl1pPr>
            <a:lvl2pPr marL="1440180" indent="0" algn="ctr">
              <a:buNone/>
              <a:defRPr sz="6300"/>
            </a:lvl2pPr>
            <a:lvl3pPr marL="2880360" indent="0" algn="ctr">
              <a:buNone/>
              <a:defRPr sz="5670"/>
            </a:lvl3pPr>
            <a:lvl4pPr marL="4320540" indent="0" algn="ctr">
              <a:buNone/>
              <a:defRPr sz="5040"/>
            </a:lvl4pPr>
            <a:lvl5pPr marL="5760720" indent="0" algn="ctr">
              <a:buNone/>
              <a:defRPr sz="5040"/>
            </a:lvl5pPr>
            <a:lvl6pPr marL="7200900" indent="0" algn="ctr">
              <a:buNone/>
              <a:defRPr sz="5040"/>
            </a:lvl6pPr>
            <a:lvl7pPr marL="8641080" indent="0" algn="ctr">
              <a:buNone/>
              <a:defRPr sz="5040"/>
            </a:lvl7pPr>
            <a:lvl8pPr marL="10081260" indent="0" algn="ctr">
              <a:buNone/>
              <a:defRPr sz="5040"/>
            </a:lvl8pPr>
            <a:lvl9pPr marL="11521440" indent="0" algn="ctr">
              <a:buNone/>
              <a:defRPr sz="504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2025-06-10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8658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2025-06-10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0397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0612578" y="2726267"/>
            <a:ext cx="6210776" cy="4339505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80249" y="2726267"/>
            <a:ext cx="18272284" cy="4339505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2025-06-10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6405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07475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B8AAE833-A59D-D81D-CA7F-5A0A9C7679D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23208"/>
          <a:stretch>
            <a:fillRect/>
          </a:stretch>
        </p:blipFill>
        <p:spPr>
          <a:xfrm>
            <a:off x="0" y="-91002"/>
            <a:ext cx="28803600" cy="51297402"/>
          </a:xfrm>
          <a:prstGeom prst="rect">
            <a:avLst/>
          </a:prstGeom>
        </p:spPr>
      </p:pic>
      <p:pic>
        <p:nvPicPr>
          <p:cNvPr id="16" name="그림 15" descr="폰트, 텍스트, 그래픽, 그래픽 디자인이(가) 표시된 사진&#10;&#10;자동 생성된 설명">
            <a:extLst>
              <a:ext uri="{FF2B5EF4-FFF2-40B4-BE49-F238E27FC236}">
                <a16:creationId xmlns:a16="http://schemas.microsoft.com/office/drawing/2014/main" id="{5C2780ED-59DD-1C1B-40E6-9EE27019462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079" y="48455921"/>
            <a:ext cx="8309927" cy="2409571"/>
          </a:xfrm>
          <a:prstGeom prst="rect">
            <a:avLst/>
          </a:prstGeom>
        </p:spPr>
      </p:pic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35C62EFF-9614-ABFB-300F-A1C4317F2FD7}"/>
              </a:ext>
            </a:extLst>
          </p:cNvPr>
          <p:cNvSpPr/>
          <p:nvPr userDrawn="1"/>
        </p:nvSpPr>
        <p:spPr>
          <a:xfrm>
            <a:off x="1032079" y="3833370"/>
            <a:ext cx="26739443" cy="44474334"/>
          </a:xfrm>
          <a:prstGeom prst="roundRect">
            <a:avLst>
              <a:gd name="adj" fmla="val 4428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441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F26F7BFB-FCFC-B279-5391-3157AA2273A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32079" y="1545693"/>
            <a:ext cx="8840803" cy="1247570"/>
          </a:xfrm>
          <a:prstGeom prst="rect">
            <a:avLst/>
          </a:prstGeom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C783CC86-E136-5AF9-6DA9-E3574F79C25B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486891" y="1545693"/>
            <a:ext cx="7779730" cy="1068867"/>
          </a:xfrm>
          <a:prstGeom prst="rect">
            <a:avLst/>
          </a:prstGeom>
        </p:spPr>
      </p:pic>
      <p:pic>
        <p:nvPicPr>
          <p:cNvPr id="14" name="그림 13">
            <a:extLst>
              <a:ext uri="{FF2B5EF4-FFF2-40B4-BE49-F238E27FC236}">
                <a16:creationId xmlns:a16="http://schemas.microsoft.com/office/drawing/2014/main" id="{0CC9FEA7-2622-12FA-08EB-2B16A8BA5DF2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18930720" y="1274468"/>
            <a:ext cx="8716126" cy="1611315"/>
          </a:xfrm>
          <a:prstGeom prst="rect">
            <a:avLst/>
          </a:prstGeom>
        </p:spPr>
      </p:pic>
      <p:pic>
        <p:nvPicPr>
          <p:cNvPr id="28" name="그림 27">
            <a:extLst>
              <a:ext uri="{FF2B5EF4-FFF2-40B4-BE49-F238E27FC236}">
                <a16:creationId xmlns:a16="http://schemas.microsoft.com/office/drawing/2014/main" id="{EFFFB493-3773-AD06-4AFC-C9A3FDC59A3B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2032275" y="49327729"/>
            <a:ext cx="1840089" cy="767644"/>
          </a:xfrm>
          <a:prstGeom prst="rect">
            <a:avLst/>
          </a:prstGeom>
        </p:spPr>
      </p:pic>
      <p:pic>
        <p:nvPicPr>
          <p:cNvPr id="30" name="그림 29">
            <a:extLst>
              <a:ext uri="{FF2B5EF4-FFF2-40B4-BE49-F238E27FC236}">
                <a16:creationId xmlns:a16="http://schemas.microsoft.com/office/drawing/2014/main" id="{6317D326-9E5E-E856-4829-672D1E246BE0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20554641" y="49249052"/>
            <a:ext cx="1004711" cy="1016000"/>
          </a:xfrm>
          <a:prstGeom prst="rect">
            <a:avLst/>
          </a:prstGeom>
        </p:spPr>
      </p:pic>
      <p:pic>
        <p:nvPicPr>
          <p:cNvPr id="50" name="그림 49">
            <a:extLst>
              <a:ext uri="{FF2B5EF4-FFF2-40B4-BE49-F238E27FC236}">
                <a16:creationId xmlns:a16="http://schemas.microsoft.com/office/drawing/2014/main" id="{DC8BC266-B02F-BE3C-033F-FDFC0263ABF2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24523087" y="48788258"/>
            <a:ext cx="2108813" cy="14182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153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2025-06-10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11791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5247" y="12766055"/>
            <a:ext cx="24843105" cy="21300436"/>
          </a:xfrm>
        </p:spPr>
        <p:txBody>
          <a:bodyPr anchor="b"/>
          <a:lstStyle>
            <a:lvl1pPr>
              <a:defRPr sz="189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65247" y="34268002"/>
            <a:ext cx="24843105" cy="11201396"/>
          </a:xfrm>
        </p:spPr>
        <p:txBody>
          <a:bodyPr/>
          <a:lstStyle>
            <a:lvl1pPr marL="0" indent="0">
              <a:buNone/>
              <a:defRPr sz="7560">
                <a:solidFill>
                  <a:schemeClr val="tx1"/>
                </a:solidFill>
              </a:defRPr>
            </a:lvl1pPr>
            <a:lvl2pPr marL="144018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2pPr>
            <a:lvl3pPr marL="2880360" indent="0">
              <a:buNone/>
              <a:defRPr sz="5670">
                <a:solidFill>
                  <a:schemeClr val="tx1">
                    <a:tint val="75000"/>
                  </a:schemeClr>
                </a:solidFill>
              </a:defRPr>
            </a:lvl3pPr>
            <a:lvl4pPr marL="432054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4pPr>
            <a:lvl5pPr marL="576072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5pPr>
            <a:lvl6pPr marL="720090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6pPr>
            <a:lvl7pPr marL="864108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7pPr>
            <a:lvl8pPr marL="1008126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8pPr>
            <a:lvl9pPr marL="11521440" indent="0">
              <a:buNone/>
              <a:defRPr sz="50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2025-06-10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4773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0248" y="13631334"/>
            <a:ext cx="12241530" cy="3248999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581823" y="13631334"/>
            <a:ext cx="12241530" cy="3248999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2025-06-10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77870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999" y="2726278"/>
            <a:ext cx="24843105" cy="9897537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4002" y="12552684"/>
            <a:ext cx="12185271" cy="6151876"/>
          </a:xfrm>
        </p:spPr>
        <p:txBody>
          <a:bodyPr anchor="b"/>
          <a:lstStyle>
            <a:lvl1pPr marL="0" indent="0">
              <a:buNone/>
              <a:defRPr sz="7560" b="1"/>
            </a:lvl1pPr>
            <a:lvl2pPr marL="1440180" indent="0">
              <a:buNone/>
              <a:defRPr sz="6300" b="1"/>
            </a:lvl2pPr>
            <a:lvl3pPr marL="2880360" indent="0">
              <a:buNone/>
              <a:defRPr sz="5670" b="1"/>
            </a:lvl3pPr>
            <a:lvl4pPr marL="4320540" indent="0">
              <a:buNone/>
              <a:defRPr sz="5040" b="1"/>
            </a:lvl4pPr>
            <a:lvl5pPr marL="5760720" indent="0">
              <a:buNone/>
              <a:defRPr sz="5040" b="1"/>
            </a:lvl5pPr>
            <a:lvl6pPr marL="7200900" indent="0">
              <a:buNone/>
              <a:defRPr sz="5040" b="1"/>
            </a:lvl6pPr>
            <a:lvl7pPr marL="8641080" indent="0">
              <a:buNone/>
              <a:defRPr sz="5040" b="1"/>
            </a:lvl7pPr>
            <a:lvl8pPr marL="10081260" indent="0">
              <a:buNone/>
              <a:defRPr sz="5040" b="1"/>
            </a:lvl8pPr>
            <a:lvl9pPr marL="11521440" indent="0">
              <a:buNone/>
              <a:defRPr sz="504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84002" y="18704560"/>
            <a:ext cx="12185271" cy="2751159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4581824" y="12552684"/>
            <a:ext cx="12245282" cy="6151876"/>
          </a:xfrm>
        </p:spPr>
        <p:txBody>
          <a:bodyPr anchor="b"/>
          <a:lstStyle>
            <a:lvl1pPr marL="0" indent="0">
              <a:buNone/>
              <a:defRPr sz="7560" b="1"/>
            </a:lvl1pPr>
            <a:lvl2pPr marL="1440180" indent="0">
              <a:buNone/>
              <a:defRPr sz="6300" b="1"/>
            </a:lvl2pPr>
            <a:lvl3pPr marL="2880360" indent="0">
              <a:buNone/>
              <a:defRPr sz="5670" b="1"/>
            </a:lvl3pPr>
            <a:lvl4pPr marL="4320540" indent="0">
              <a:buNone/>
              <a:defRPr sz="5040" b="1"/>
            </a:lvl4pPr>
            <a:lvl5pPr marL="5760720" indent="0">
              <a:buNone/>
              <a:defRPr sz="5040" b="1"/>
            </a:lvl5pPr>
            <a:lvl6pPr marL="7200900" indent="0">
              <a:buNone/>
              <a:defRPr sz="5040" b="1"/>
            </a:lvl6pPr>
            <a:lvl7pPr marL="8641080" indent="0">
              <a:buNone/>
              <a:defRPr sz="5040" b="1"/>
            </a:lvl7pPr>
            <a:lvl8pPr marL="10081260" indent="0">
              <a:buNone/>
              <a:defRPr sz="5040" b="1"/>
            </a:lvl8pPr>
            <a:lvl9pPr marL="11521440" indent="0">
              <a:buNone/>
              <a:defRPr sz="504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4581824" y="18704560"/>
            <a:ext cx="12245282" cy="27511590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2025-06-10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4098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2025-06-10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2434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2025-06-10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0424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999" y="3413760"/>
            <a:ext cx="9289911" cy="11948160"/>
          </a:xfrm>
        </p:spPr>
        <p:txBody>
          <a:bodyPr anchor="b"/>
          <a:lstStyle>
            <a:lvl1pPr>
              <a:defRPr sz="1008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245281" y="7372785"/>
            <a:ext cx="14581823" cy="36389733"/>
          </a:xfrm>
        </p:spPr>
        <p:txBody>
          <a:bodyPr/>
          <a:lstStyle>
            <a:lvl1pPr>
              <a:defRPr sz="10080"/>
            </a:lvl1pPr>
            <a:lvl2pPr>
              <a:defRPr sz="8820"/>
            </a:lvl2pPr>
            <a:lvl3pPr>
              <a:defRPr sz="7560"/>
            </a:lvl3pPr>
            <a:lvl4pPr>
              <a:defRPr sz="6300"/>
            </a:lvl4pPr>
            <a:lvl5pPr>
              <a:defRPr sz="6300"/>
            </a:lvl5pPr>
            <a:lvl6pPr>
              <a:defRPr sz="6300"/>
            </a:lvl6pPr>
            <a:lvl7pPr>
              <a:defRPr sz="6300"/>
            </a:lvl7pPr>
            <a:lvl8pPr>
              <a:defRPr sz="6300"/>
            </a:lvl8pPr>
            <a:lvl9pPr>
              <a:defRPr sz="63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999" y="15361920"/>
            <a:ext cx="9289911" cy="28459857"/>
          </a:xfrm>
        </p:spPr>
        <p:txBody>
          <a:bodyPr/>
          <a:lstStyle>
            <a:lvl1pPr marL="0" indent="0">
              <a:buNone/>
              <a:defRPr sz="5040"/>
            </a:lvl1pPr>
            <a:lvl2pPr marL="1440180" indent="0">
              <a:buNone/>
              <a:defRPr sz="4410"/>
            </a:lvl2pPr>
            <a:lvl3pPr marL="2880360" indent="0">
              <a:buNone/>
              <a:defRPr sz="3780"/>
            </a:lvl3pPr>
            <a:lvl4pPr marL="4320540" indent="0">
              <a:buNone/>
              <a:defRPr sz="3150"/>
            </a:lvl4pPr>
            <a:lvl5pPr marL="5760720" indent="0">
              <a:buNone/>
              <a:defRPr sz="3150"/>
            </a:lvl5pPr>
            <a:lvl6pPr marL="7200900" indent="0">
              <a:buNone/>
              <a:defRPr sz="3150"/>
            </a:lvl6pPr>
            <a:lvl7pPr marL="8641080" indent="0">
              <a:buNone/>
              <a:defRPr sz="3150"/>
            </a:lvl7pPr>
            <a:lvl8pPr marL="10081260" indent="0">
              <a:buNone/>
              <a:defRPr sz="3150"/>
            </a:lvl8pPr>
            <a:lvl9pPr marL="11521440" indent="0">
              <a:buNone/>
              <a:defRPr sz="31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2025-06-10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6516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3999" y="3413760"/>
            <a:ext cx="9289911" cy="11948160"/>
          </a:xfrm>
        </p:spPr>
        <p:txBody>
          <a:bodyPr anchor="b"/>
          <a:lstStyle>
            <a:lvl1pPr>
              <a:defRPr sz="1008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245281" y="7372785"/>
            <a:ext cx="14581823" cy="36389733"/>
          </a:xfrm>
        </p:spPr>
        <p:txBody>
          <a:bodyPr anchor="t"/>
          <a:lstStyle>
            <a:lvl1pPr marL="0" indent="0">
              <a:buNone/>
              <a:defRPr sz="10080"/>
            </a:lvl1pPr>
            <a:lvl2pPr marL="1440180" indent="0">
              <a:buNone/>
              <a:defRPr sz="8820"/>
            </a:lvl2pPr>
            <a:lvl3pPr marL="2880360" indent="0">
              <a:buNone/>
              <a:defRPr sz="7560"/>
            </a:lvl3pPr>
            <a:lvl4pPr marL="4320540" indent="0">
              <a:buNone/>
              <a:defRPr sz="6300"/>
            </a:lvl4pPr>
            <a:lvl5pPr marL="5760720" indent="0">
              <a:buNone/>
              <a:defRPr sz="6300"/>
            </a:lvl5pPr>
            <a:lvl6pPr marL="7200900" indent="0">
              <a:buNone/>
              <a:defRPr sz="6300"/>
            </a:lvl6pPr>
            <a:lvl7pPr marL="8641080" indent="0">
              <a:buNone/>
              <a:defRPr sz="6300"/>
            </a:lvl7pPr>
            <a:lvl8pPr marL="10081260" indent="0">
              <a:buNone/>
              <a:defRPr sz="6300"/>
            </a:lvl8pPr>
            <a:lvl9pPr marL="11521440" indent="0">
              <a:buNone/>
              <a:defRPr sz="63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83999" y="15361920"/>
            <a:ext cx="9289911" cy="28459857"/>
          </a:xfrm>
        </p:spPr>
        <p:txBody>
          <a:bodyPr/>
          <a:lstStyle>
            <a:lvl1pPr marL="0" indent="0">
              <a:buNone/>
              <a:defRPr sz="5040"/>
            </a:lvl1pPr>
            <a:lvl2pPr marL="1440180" indent="0">
              <a:buNone/>
              <a:defRPr sz="4410"/>
            </a:lvl2pPr>
            <a:lvl3pPr marL="2880360" indent="0">
              <a:buNone/>
              <a:defRPr sz="3780"/>
            </a:lvl3pPr>
            <a:lvl4pPr marL="4320540" indent="0">
              <a:buNone/>
              <a:defRPr sz="3150"/>
            </a:lvl4pPr>
            <a:lvl5pPr marL="5760720" indent="0">
              <a:buNone/>
              <a:defRPr sz="3150"/>
            </a:lvl5pPr>
            <a:lvl6pPr marL="7200900" indent="0">
              <a:buNone/>
              <a:defRPr sz="3150"/>
            </a:lvl6pPr>
            <a:lvl7pPr marL="8641080" indent="0">
              <a:buNone/>
              <a:defRPr sz="3150"/>
            </a:lvl7pPr>
            <a:lvl8pPr marL="10081260" indent="0">
              <a:buNone/>
              <a:defRPr sz="3150"/>
            </a:lvl8pPr>
            <a:lvl9pPr marL="11521440" indent="0">
              <a:buNone/>
              <a:defRPr sz="31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3D0FC-B105-471D-8A50-55FACC9EADF8}" type="datetimeFigureOut">
              <a:rPr lang="ko-KR" altLang="en-US" smtClean="0"/>
              <a:t>2025-06-10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89476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80248" y="2726278"/>
            <a:ext cx="24843105" cy="98975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0248" y="13631334"/>
            <a:ext cx="24843105" cy="324899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980248" y="47460758"/>
            <a:ext cx="6480810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33D0FC-B105-471D-8A50-55FACC9EADF8}" type="datetimeFigureOut">
              <a:rPr lang="ko-KR" altLang="en-US" smtClean="0"/>
              <a:t>2025-06-10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541193" y="47460758"/>
            <a:ext cx="9721215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0342543" y="47460758"/>
            <a:ext cx="6480810" cy="27262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DF9CE-9EB6-4F01-BB46-971064CCD02E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8954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688" r:id="rId12"/>
    <p:sldLayoutId id="2147483715" r:id="rId13"/>
  </p:sldLayoutIdLst>
  <p:txStyles>
    <p:titleStyle>
      <a:lvl1pPr algn="l" defTabSz="2880360" rtl="0" eaLnBrk="1" latinLnBrk="1" hangingPunct="1">
        <a:lnSpc>
          <a:spcPct val="90000"/>
        </a:lnSpc>
        <a:spcBef>
          <a:spcPct val="0"/>
        </a:spcBef>
        <a:buNone/>
        <a:defRPr sz="13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20090" indent="-720090" algn="l" defTabSz="2880360" rtl="0" eaLnBrk="1" latinLnBrk="1" hangingPunct="1">
        <a:lnSpc>
          <a:spcPct val="90000"/>
        </a:lnSpc>
        <a:spcBef>
          <a:spcPts val="3150"/>
        </a:spcBef>
        <a:buFont typeface="Arial" panose="020B0604020202020204" pitchFamily="34" charset="0"/>
        <a:buChar char="•"/>
        <a:defRPr sz="882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indent="-720090" algn="l" defTabSz="2880360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600450" indent="-720090" algn="l" defTabSz="2880360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+mn-lt"/>
          <a:ea typeface="+mn-ea"/>
          <a:cs typeface="+mn-cs"/>
        </a:defRPr>
      </a:lvl3pPr>
      <a:lvl4pPr marL="5040630" indent="-720090" algn="l" defTabSz="2880360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4pPr>
      <a:lvl5pPr marL="6480810" indent="-720090" algn="l" defTabSz="2880360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5pPr>
      <a:lvl6pPr marL="7920990" indent="-720090" algn="l" defTabSz="2880360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6pPr>
      <a:lvl7pPr marL="9361170" indent="-720090" algn="l" defTabSz="2880360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7pPr>
      <a:lvl8pPr marL="10801350" indent="-720090" algn="l" defTabSz="2880360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8pPr>
      <a:lvl9pPr marL="12241530" indent="-720090" algn="l" defTabSz="2880360" rtl="0" eaLnBrk="1" latinLnBrk="1" hangingPunct="1">
        <a:lnSpc>
          <a:spcPct val="90000"/>
        </a:lnSpc>
        <a:spcBef>
          <a:spcPts val="1575"/>
        </a:spcBef>
        <a:buFont typeface="Arial" panose="020B0604020202020204" pitchFamily="34" charset="0"/>
        <a:buChar char="•"/>
        <a:defRPr sz="56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80360" rtl="0" eaLnBrk="1" latinLnBrk="1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1pPr>
      <a:lvl2pPr marL="1440180" algn="l" defTabSz="2880360" rtl="0" eaLnBrk="1" latinLnBrk="1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2pPr>
      <a:lvl3pPr marL="2880360" algn="l" defTabSz="2880360" rtl="0" eaLnBrk="1" latinLnBrk="1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3pPr>
      <a:lvl4pPr marL="4320540" algn="l" defTabSz="2880360" rtl="0" eaLnBrk="1" latinLnBrk="1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4pPr>
      <a:lvl5pPr marL="5760720" algn="l" defTabSz="2880360" rtl="0" eaLnBrk="1" latinLnBrk="1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5pPr>
      <a:lvl6pPr marL="7200900" algn="l" defTabSz="2880360" rtl="0" eaLnBrk="1" latinLnBrk="1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6pPr>
      <a:lvl7pPr marL="8641080" algn="l" defTabSz="2880360" rtl="0" eaLnBrk="1" latinLnBrk="1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7pPr>
      <a:lvl8pPr marL="10081260" algn="l" defTabSz="2880360" rtl="0" eaLnBrk="1" latinLnBrk="1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8pPr>
      <a:lvl9pPr marL="11521440" algn="l" defTabSz="2880360" rtl="0" eaLnBrk="1" latinLnBrk="1" hangingPunct="1">
        <a:defRPr sz="56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>
            <a:extLst>
              <a:ext uri="{FF2B5EF4-FFF2-40B4-BE49-F238E27FC236}">
                <a16:creationId xmlns:a16="http://schemas.microsoft.com/office/drawing/2014/main" id="{C5CA8093-8E59-A720-6265-AC6ED5B44D89}"/>
              </a:ext>
            </a:extLst>
          </p:cNvPr>
          <p:cNvSpPr txBox="1"/>
          <p:nvPr/>
        </p:nvSpPr>
        <p:spPr>
          <a:xfrm>
            <a:off x="2946187" y="5467618"/>
            <a:ext cx="18382340" cy="398384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3908" dirty="0"/>
              <a:t>Title</a:t>
            </a:r>
          </a:p>
          <a:p>
            <a:r>
              <a:rPr lang="en-US" altLang="ko-KR" sz="11380" dirty="0"/>
              <a:t>Presenting Author &amp; Affiliation</a:t>
            </a:r>
            <a:endParaRPr lang="ko-KR" altLang="en-US" sz="11380" dirty="0"/>
          </a:p>
        </p:txBody>
      </p:sp>
    </p:spTree>
    <p:extLst>
      <p:ext uri="{BB962C8B-B14F-4D97-AF65-F5344CB8AC3E}">
        <p14:creationId xmlns:p14="http://schemas.microsoft.com/office/powerpoint/2010/main" val="1390297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2013 - 2022 테마">
  <a:themeElements>
    <a:clrScheme name="Office 2013 - 2022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85</TotalTime>
  <Words>5</Words>
  <Application>Microsoft Office PowerPoint</Application>
  <PresentationFormat>사용자 지정</PresentationFormat>
  <Paragraphs>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2013 - 2022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PBKP</dc:creator>
  <cp:lastModifiedBy>Jinyoung Na</cp:lastModifiedBy>
  <cp:revision>14</cp:revision>
  <dcterms:created xsi:type="dcterms:W3CDTF">2022-02-03T06:23:18Z</dcterms:created>
  <dcterms:modified xsi:type="dcterms:W3CDTF">2025-06-10T04:31:44Z</dcterms:modified>
</cp:coreProperties>
</file>